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0DAD16D-02EF-48C2-BEF2-FB58E3C52F18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B70492-946D-4FBA-B763-CB2D2ACAF1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That Works!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California Community Colleges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Online Orientation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452785"/>
            <a:ext cx="419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Planning Sessions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semester students must attend a program planning session with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counselor.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Sessions are designed to assist students to stay on track to accomplish their educational/career goals.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the planning session the student and counselor will complete an Educational Plan outlining the courses they will be taking for that current semester.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Lwood\AppData\Local\Microsoft\Windows\Temporary Internet Files\Content.IE5\QGH993AF\MC9000888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4034"/>
            <a:ext cx="1447800" cy="126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8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066800"/>
            <a:ext cx="5029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Benefits of Completing an Educational Plan with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Counselor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Assists students to meet the educational criteria necessary to maintain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eligibility.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who attend a program planning session prior to the beginning of the semester will receive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priority registration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maintain priority Registration 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students must have: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Completed English and Math assessments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Completed online orientation have an Educational Plan on file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in good academic standing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66800"/>
            <a:ext cx="533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Supporting Documentation for Attendance Progress Reports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print and submit a current copy of his/her web schedule bill as of the date he/she is submitting the attendance.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staff will verify that the students current web schedule bill matches his/her Educational Plan. If the documents do not match, the student must meet with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counselor to update and approve his/her Educational Plan.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report is forwarded to appropriate counselor/staff for completion and then faxed or emailed to the students case worker. The original document is kept in the students file.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71600"/>
            <a:ext cx="4495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College Information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Placement Testing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students who plan to attend Math and English classes must take an assessment test before they can register for these courses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students must have assessments completed to participate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priority registration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find out how to schedule an assessment appointment, please click on the link below: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endParaRPr lang="en-US" dirty="0"/>
          </a:p>
        </p:txBody>
      </p:sp>
      <p:pic>
        <p:nvPicPr>
          <p:cNvPr id="4098" name="Picture 2" descr="C:\Users\Lwood\AppData\Local\Microsoft\Windows\Temporary Internet Files\Content.IE5\QGH993AF\MP9004022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768" y="4191000"/>
            <a:ext cx="1117848" cy="167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9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 Campus Resources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EOPS/CARE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Center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Center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Resource Center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Activities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Lwood\AppData\Local\Microsoft\Windows\Temporary Internet Files\Content.IE5\JTYL47DS\MC900368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90600"/>
            <a:ext cx="838200" cy="108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Lwood\AppData\Local\Microsoft\Windows\Temporary Internet Files\Content.IE5\DEB7TVJN\MC9000480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0342"/>
            <a:ext cx="761695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5443" y="1143000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 Policies &amp; Regulations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must follow all Coastline College policies, guidelines and code of conduct as outlined in the college catalog while attending courses at Coastline College.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also have the right to address concerns that may arise on campus.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more information, click on the link below and go to pages (133-142)  Policies and Regulations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5562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Checklist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make an appointment to see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counselor to complete a counseling appointment.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submit an admissions application to Coastline College which can be completed online at the following link: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also take a Math &amp; English placement tests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must bring in transcripts from any other colleges/universities attended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complete this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Online Orientation prior to his/her counseling appointment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bring in current welfare verification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Lwood\AppData\Local\Microsoft\Windows\Temporary Internet Files\Content.IE5\6X5UJ50V\MM9002347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14400"/>
            <a:ext cx="1238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1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286000"/>
            <a:ext cx="495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hope this orientation has helped you in preparing to become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student at Coastline College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wood\AppData\Local\Microsoft\Windows\Temporary Internet Files\Content.IE5\QGH993AF\MC9004137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1344440" cy="136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wood\AppData\Local\Microsoft\Windows\Temporary Internet Files\Content.IE5\JTYL47DS\MC9002165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96184"/>
            <a:ext cx="1256690" cy="139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1447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Welcome!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438400"/>
            <a:ext cx="510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 to the Coastline College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Program. We have dedicated staff and counselors who want to assist you in getting the guidance and resources needed to meet your educational/career goal.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Enjoy your educational experience at Coastline College and we look forward to helping you through this experience.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1" y="2133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Does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Serve?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Program provides specialized support services for economically disadvantaged parents who are receiving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TANF/GAIN benefits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Lwood\AppData\Local\Microsoft\Windows\Temporary Internet Files\Content.IE5\JTYL47DS\MC9000207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447"/>
            <a:ext cx="1447800" cy="11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wood\AppData\Local\Microsoft\Windows\Temporary Internet Files\Content.IE5\6X5UJ50V\MC9003246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744878"/>
            <a:ext cx="1295400" cy="133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92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707" y="15240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Office</a:t>
            </a:r>
          </a:p>
          <a:p>
            <a:pPr algn="ctr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Location: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Coastline Community College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Fourth Floor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11460 Warner Avenue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Fountain Valley, CA  92708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Phone: 714-546-7600 x16587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Fax: 714-431-3603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wood\AppData\Local\Microsoft\Windows\Temporary Internet Files\Content.IE5\6X5UJ50V\MC9004342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18415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47800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online orientation was created to guide students through the basic information and guidelines regarding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and general Coastline College information, rules and regulations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447800"/>
            <a:ext cx="518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Orientation Topics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Guidelines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Required Forms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College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34266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5562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Eligibility/Criteria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Prospective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students must be receiving cash aid benefits (welfare) for themselves and at least one eligible dependent child through social services.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must bring in current welfare verification as of the month he/she enters the Coastline College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* If children are only receiving cash aid, the student will not qualify for the program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Note: SSI, Disability, Workman’s Comp, Food Stamps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-Cal are NOT considered cash aid.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90600"/>
            <a:ext cx="571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Services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Intake Counseling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Individualized Academic, Career and Personal Counseling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on students behalf with county case workers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information regarding special programs on campus such as: Financial Aid, EOPS/CARE, Disabled Student Programs and Services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Assessment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Transportation – Gas vouchers/bus passes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Referrals to Outside Resources/Programs as necessary</a:t>
            </a:r>
          </a:p>
        </p:txBody>
      </p:sp>
      <p:pic>
        <p:nvPicPr>
          <p:cNvPr id="3074" name="Picture 2" descr="C:\Users\Lwood\AppData\Local\Microsoft\Windows\Temporary Internet Files\Content.IE5\DEB7TVJN\MM90004656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-260984"/>
            <a:ext cx="762000" cy="211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9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676400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 Care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students/participants in need of child care must begin the application process for County child care assistance with their case worker/social worker as soon as possible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146</TotalTime>
  <Words>780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Online Orientation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Orientation</dc:title>
  <dc:creator>Wood, Lori</dc:creator>
  <cp:lastModifiedBy>Wood, Lori</cp:lastModifiedBy>
  <cp:revision>15</cp:revision>
  <cp:lastPrinted>2014-11-19T20:50:06Z</cp:lastPrinted>
  <dcterms:created xsi:type="dcterms:W3CDTF">2014-11-18T20:41:33Z</dcterms:created>
  <dcterms:modified xsi:type="dcterms:W3CDTF">2014-12-15T17:52:52Z</dcterms:modified>
</cp:coreProperties>
</file>